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167"/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ED15DB-8150-490D-84B7-B9035156E63C}" v="67" dt="2022-06-09T13:10:40.896"/>
    <p1510:client id="{878C5EF8-55BD-4769-8207-C02D617D1258}" v="40" dt="2022-06-09T12:49:28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22"/>
  </p:normalViewPr>
  <p:slideViewPr>
    <p:cSldViewPr snapToGrid="0" snapToObjects="1">
      <p:cViewPr varScale="1">
        <p:scale>
          <a:sx n="143" d="100"/>
          <a:sy n="143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1A7F83-CE4A-6A4B-9772-3EFE1DCC7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DCE1F3-B84C-934F-ADD7-99FA67DED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F01126-51EA-484E-A2A9-8BE661B0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9F3FAB-5C4C-2949-96C5-662A8AA1E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F666D8-D6B7-284F-86D3-5EE7BB74A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2013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7C427-1B30-B844-A982-10E466DB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F14B0E-B5F4-3948-B685-799F5E0D3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153458-C380-004D-9ADB-F7FB8400B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010B00-2E5C-584F-A3DC-A903046AF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13D4D0-1CA4-794A-898B-B42F138B0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45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73BB2E-F872-CF46-9A95-78D45E0ACF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A23EFB-4893-6641-B6EC-C3D14E3985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7D0F02-52B6-C646-B26F-3E5FA73BE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9C0410-CE5E-1C4C-80CD-07F2C989D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2BE46C-3DF8-334B-9ED5-B45C56437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6997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3797A1-F6D4-E544-8F1C-B5EB3564A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6C7086-0ED6-5245-937C-DCF4AA4C9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40D17D-5A93-BD48-B11A-A8566E462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3FB4AB-FB82-564E-BFE1-6A6EB6915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876346-9125-DF44-817E-B7534371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263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921156-7889-304C-A46F-888527084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B7D8CC-015B-6442-A979-15D10B180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8C0A30-595F-9F4E-B08E-AB57B84A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2BD4D5-DBB6-214E-A6BF-17F1E85C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80CA4C-0019-2D41-900F-D154E169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364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A0663-99F3-164B-BC19-41B252519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2526D7-E92E-D446-879E-6DB7DA512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AC5A77-32A2-E84F-B9C3-35D8A6FDC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8EE572-B150-2442-BD01-C72FB8B34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0E94B2-7A28-9A48-95E5-216E820E7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875406-8587-0B41-9160-3B039F647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07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8307E-A2B1-284B-9B70-16987B9E9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84A582-6F7D-BE42-895D-A33AE07BD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728882-8274-134E-83E3-C18F24261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9FB8D9A-9334-B542-8BE8-32AD33A994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0586E59-C2A8-4540-B105-96B576E2E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AA4840C-D6F4-3C4C-9496-A0D4396D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1C699DA-AADC-C74D-B59E-01C3486C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C3F71BC-0AE3-864B-8298-35D53256E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89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F65DA2-EBA9-9A42-94CE-08F0F875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D1A6E2C-A067-3949-A2B0-5E44E132F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B74DA9C-FE9E-EC40-ADE0-F01CA4F8C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087AD70-B4F0-7D4C-9400-056D64E4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17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EAD8277-3F12-9A4D-8E1C-E567A85C3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7A767E3-2F89-3E47-80DA-75C6E9DE7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BF3CAAA-24E3-6F4D-8FD1-975C3057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2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5125C-1F45-C248-A3CF-5DFAC1470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844547-1DB1-3A4E-A99E-709AA7A9E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2EB18F-9EF9-7243-821A-C5D348459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289610C-981E-B642-A2E7-24EACABD7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FC2340-A84A-3747-B436-F99EF0E1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ACCACE-DBEF-C746-AA44-ADC45F6A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418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9E889B-5A1B-7241-A62D-D1DC02DE6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DFA4E6D-DBBD-F940-B13B-68383884D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5A47F5-F652-4E47-B276-5FA76538A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77F4B5-5DBF-B248-AB43-51EA3ECC1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3216A8-3123-B846-86BA-6ADD705B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6E5A886-7C70-514B-9200-8B9B6E0B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7778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357C69-D591-B349-A00A-3AB74D364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F6E783-FF16-6A44-8577-34B6E91D2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A721BE-61A0-CF48-9A17-6667A2CEA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56AAD-5AA5-1D4F-9B02-11085D41CA56}" type="datetimeFigureOut">
              <a:rPr lang="pt-BR" smtClean="0"/>
              <a:t>09/06/2022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B040D5-AD67-3449-9726-5194B6F23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70E019-BFA7-1041-A4E9-05E6F19273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D45A1-EFF0-284F-B3A5-D608C098250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113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6E7554A-BA15-5243-BD32-4CC847BEBC1A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C66B63-CAED-0140-BE1D-09EF13EC7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8937"/>
            <a:ext cx="9144000" cy="928128"/>
          </a:xfrm>
        </p:spPr>
        <p:txBody>
          <a:bodyPr/>
          <a:lstStyle/>
          <a:p>
            <a:r>
              <a:rPr lang="pt-BR" dirty="0">
                <a:solidFill>
                  <a:srgbClr val="00B050"/>
                </a:solidFill>
                <a:latin typeface="HomepageBaukasten Book"/>
              </a:rPr>
              <a:t>&gt; RATAALADA?</a:t>
            </a:r>
          </a:p>
        </p:txBody>
      </p:sp>
    </p:spTree>
    <p:extLst>
      <p:ext uri="{BB962C8B-B14F-4D97-AF65-F5344CB8AC3E}">
        <p14:creationId xmlns:p14="http://schemas.microsoft.com/office/powerpoint/2010/main" val="1111583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3">
            <a:extLst>
              <a:ext uri="{FF2B5EF4-FFF2-40B4-BE49-F238E27FC236}">
                <a16:creationId xmlns:a16="http://schemas.microsoft.com/office/drawing/2014/main" id="{85665F38-FEFE-6779-576B-97582C890D4F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9D809-0F99-C0EC-4677-0D7696B2A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latin typeface="HomepageBaukasten Book"/>
                <a:cs typeface="Calibri Light"/>
              </a:rPr>
              <a:t>&gt; </a:t>
            </a:r>
            <a:r>
              <a:rPr lang="en-US" err="1">
                <a:solidFill>
                  <a:srgbClr val="00B050"/>
                </a:solidFill>
                <a:latin typeface="HomepageBaukasten Book"/>
                <a:cs typeface="Calibri Light"/>
              </a:rPr>
              <a:t>Contexto</a:t>
            </a:r>
            <a:endParaRPr lang="en-US">
              <a:solidFill>
                <a:srgbClr val="00B050"/>
              </a:solidFill>
              <a:latin typeface="HomepageBaukasten Book"/>
              <a:cs typeface="Calibri Light"/>
            </a:endParaRPr>
          </a:p>
        </p:txBody>
      </p:sp>
      <p:pic>
        <p:nvPicPr>
          <p:cNvPr id="6" name="Picture 6" descr="A picture containing decorated&#10;&#10;Description automatically generated">
            <a:extLst>
              <a:ext uri="{FF2B5EF4-FFF2-40B4-BE49-F238E27FC236}">
                <a16:creationId xmlns:a16="http://schemas.microsoft.com/office/drawing/2014/main" id="{91DB287E-07C6-D5BE-8FEC-FDB96E617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81" y="1544128"/>
            <a:ext cx="3223539" cy="4963064"/>
          </a:xfrm>
          <a:prstGeom prst="rect">
            <a:avLst/>
          </a:prstGeom>
        </p:spPr>
      </p:pic>
      <p:pic>
        <p:nvPicPr>
          <p:cNvPr id="3" name="Picture 3" descr="A picture containing person, indoor, spectacles&#10;&#10;Description automatically generated">
            <a:extLst>
              <a:ext uri="{FF2B5EF4-FFF2-40B4-BE49-F238E27FC236}">
                <a16:creationId xmlns:a16="http://schemas.microsoft.com/office/drawing/2014/main" id="{A283B013-C193-11BB-75DF-59C581A58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853" y="1539815"/>
            <a:ext cx="4971690" cy="495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87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3">
            <a:extLst>
              <a:ext uri="{FF2B5EF4-FFF2-40B4-BE49-F238E27FC236}">
                <a16:creationId xmlns:a16="http://schemas.microsoft.com/office/drawing/2014/main" id="{85665F38-FEFE-6779-576B-97582C890D4F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9D809-0F99-C0EC-4677-0D7696B2A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latin typeface="HomepageBaukasten Book"/>
                <a:cs typeface="Calibri Light"/>
              </a:rPr>
              <a:t>&gt; </a:t>
            </a:r>
            <a:r>
              <a:rPr lang="en-US" err="1">
                <a:solidFill>
                  <a:srgbClr val="00B050"/>
                </a:solidFill>
                <a:latin typeface="HomepageBaukasten Book"/>
                <a:cs typeface="Calibri Light"/>
              </a:rPr>
              <a:t>Contexto</a:t>
            </a:r>
            <a:endParaRPr lang="en-US">
              <a:solidFill>
                <a:srgbClr val="00B050"/>
              </a:solidFill>
              <a:latin typeface="HomepageBaukasten Book"/>
              <a:cs typeface="Calibri Light"/>
            </a:endParaRPr>
          </a:p>
        </p:txBody>
      </p:sp>
      <p:pic>
        <p:nvPicPr>
          <p:cNvPr id="4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91BB67C-B077-2EF1-7C3F-08D4A5C06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160" y="1708210"/>
            <a:ext cx="3242094" cy="2420788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82E374C6-868E-FB61-CB9F-1AC82E445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60" y="3433493"/>
            <a:ext cx="3544018" cy="2693957"/>
          </a:xfrm>
          <a:prstGeom prst="rect">
            <a:avLst/>
          </a:prstGeom>
        </p:spPr>
      </p:pic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6BFCF804-0D6D-84A0-2755-1B7A9A4B80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236" y="3433493"/>
            <a:ext cx="3659037" cy="269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40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3">
            <a:extLst>
              <a:ext uri="{FF2B5EF4-FFF2-40B4-BE49-F238E27FC236}">
                <a16:creationId xmlns:a16="http://schemas.microsoft.com/office/drawing/2014/main" id="{85665F38-FEFE-6779-576B-97582C890D4F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9D809-0F99-C0EC-4677-0D7696B2A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  <a:latin typeface="HomepageBaukasten Book"/>
                <a:cs typeface="Calibri Light"/>
              </a:rPr>
              <a:t>&gt; </a:t>
            </a:r>
            <a:r>
              <a:rPr lang="en-US" err="1">
                <a:solidFill>
                  <a:srgbClr val="00B050"/>
                </a:solidFill>
                <a:latin typeface="HomepageBaukasten Book"/>
                <a:cs typeface="Calibri Light"/>
              </a:rPr>
              <a:t>Contexto</a:t>
            </a:r>
            <a:endParaRPr lang="en-US">
              <a:solidFill>
                <a:srgbClr val="00B050"/>
              </a:solidFill>
              <a:latin typeface="HomepageBaukasten Book"/>
              <a:cs typeface="Calibri Light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857D074B-44F4-8C1A-5D02-D53AD1654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94" y="2140789"/>
            <a:ext cx="5072332" cy="3381554"/>
          </a:xfrm>
          <a:prstGeom prst="rect">
            <a:avLst/>
          </a:prstGeom>
        </p:spPr>
      </p:pic>
      <p:pic>
        <p:nvPicPr>
          <p:cNvPr id="9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B094379-C5D6-B0BC-8256-718E5D8FD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740" y="2147605"/>
            <a:ext cx="4109049" cy="342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889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6E7554A-BA15-5243-BD32-4CC847BEBC1A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C66B63-CAED-0140-BE1D-09EF13EC7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8937"/>
            <a:ext cx="9144000" cy="928128"/>
          </a:xfrm>
        </p:spPr>
        <p:txBody>
          <a:bodyPr/>
          <a:lstStyle/>
          <a:p>
            <a:r>
              <a:rPr lang="pt-BR" dirty="0">
                <a:solidFill>
                  <a:srgbClr val="00B050"/>
                </a:solidFill>
                <a:latin typeface="HomepageBaukasten Book"/>
              </a:rPr>
              <a:t>&gt; 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609540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6E7554A-BA15-5243-BD32-4CC847BEBC1A}"/>
              </a:ext>
            </a:extLst>
          </p:cNvPr>
          <p:cNvSpPr/>
          <p:nvPr/>
        </p:nvSpPr>
        <p:spPr>
          <a:xfrm>
            <a:off x="0" y="5945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C66B63-CAED-0140-BE1D-09EF13EC7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8937"/>
            <a:ext cx="9144000" cy="928128"/>
          </a:xfrm>
        </p:spPr>
        <p:txBody>
          <a:bodyPr/>
          <a:lstStyle/>
          <a:p>
            <a:r>
              <a:rPr lang="pt-BR" dirty="0">
                <a:solidFill>
                  <a:srgbClr val="00B050"/>
                </a:solidFill>
                <a:latin typeface="HomepageBaukasten Book"/>
              </a:rPr>
              <a:t>&gt; FIM?</a:t>
            </a:r>
          </a:p>
        </p:txBody>
      </p:sp>
    </p:spTree>
    <p:extLst>
      <p:ext uri="{BB962C8B-B14F-4D97-AF65-F5344CB8AC3E}">
        <p14:creationId xmlns:p14="http://schemas.microsoft.com/office/powerpoint/2010/main" val="13100519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Tema do Office</vt:lpstr>
      <vt:lpstr>&gt; RATAALADA?</vt:lpstr>
      <vt:lpstr>&gt; Contexto</vt:lpstr>
      <vt:lpstr>&gt; Contexto</vt:lpstr>
      <vt:lpstr>&gt; Contexto</vt:lpstr>
      <vt:lpstr>&gt; AGRADECIMENTOS</vt:lpstr>
      <vt:lpstr>&gt; FIM?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RATAALADA</dc:title>
  <dc:creator>CAUÃ DA SILVA CICONELLI .</dc:creator>
  <cp:lastModifiedBy>CAUÃ DA SILVA CICONELLI .</cp:lastModifiedBy>
  <cp:revision>56</cp:revision>
  <dcterms:created xsi:type="dcterms:W3CDTF">2022-06-08T23:20:09Z</dcterms:created>
  <dcterms:modified xsi:type="dcterms:W3CDTF">2022-06-09T13:10:47Z</dcterms:modified>
</cp:coreProperties>
</file>

<file path=docProps/thumbnail.jpeg>
</file>